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0" r:id="rId4"/>
    <p:sldId id="262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B3CEB-CAA1-4966-BC64-70C28C12641B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3A51B-040F-446D-9232-790D636BD7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25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A51B-040F-446D-9232-790D636BD70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A51B-040F-446D-9232-790D636BD70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03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3A51B-040F-446D-9232-790D636BD70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12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C025C8-5413-4EAD-8ACB-A864F533A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798EDE-A4AC-4772-BF5D-BE43D2B29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983C0-D57A-48A5-8E60-E35FFEE0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8CAFC1-07D8-44A5-89E3-8B8B88D7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64E3BD-0AE2-4940-BB24-91EABF05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19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13A1F-17F8-42E6-8F6E-BA932163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C2E9D25-EF6A-471D-A6E5-73EE913A7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7E1B44-6DB2-4C1D-B1E0-BAE5FF8C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C46BCC-A20D-432D-9CF9-D205C2E34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4CEAED-4794-4F5D-A836-7463E539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16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8CDAD7D-5D13-4593-BEFA-13F808FE0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A2DEBE6-6FA3-457B-B121-CC3693F6E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B666A1-B122-4957-9045-21C94F72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87D1D5-5A13-4DCB-BFA7-780AD991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C63CAF-1CEB-4DC3-B029-569FD8C6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6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A3F834-D3FE-43E8-9046-9C72DF83D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A63115-818F-457C-AB8A-794BD201D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8DD22E-2E4B-4D9D-974E-DBDFC8C0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FCA937-B834-4739-8906-3C2E2D63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888A48-077C-4CC4-B92E-BDEA6E71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19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32BEA-D886-4EF4-A276-9B577105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68C9C8-38E2-4300-A498-CE8271EF9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0D67F-EFEC-4CFA-A7EA-73FC225CB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69A6BB-2F15-45A8-8165-60B7690B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65AC0-1CA1-4EFE-A2A8-C13608C5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07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C81A8-9797-434A-B98F-80E0EC0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80CFE-9E0D-446D-B239-D2C50BB70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94368F-7272-42C4-BE3B-11B68DE17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AD70B1A-0049-48C2-9E79-C2032B9E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6CA50C-BCF8-4459-BCB5-A2D8E5D6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31F415-2819-4108-8A3C-D6DD6C8E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67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88287-DDFD-4D1D-AD81-B8D2E08D3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F0A63C-91D1-45BE-8FD3-AB7EB98AC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93FE7E-0817-49F9-8B04-ECFB1C5E1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6F781DF-332B-4AFE-A6AB-06BECE124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7C1C69-609B-4C4E-A7CA-F7B9A5660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F26B74-DD02-49E9-81D3-123FD5A2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6A08A36-C32E-4299-8A18-3E7CF847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CA5042-0714-47A8-92CB-AE8CADF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6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83077-A596-430D-BB3F-CAF3BB1B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57CC48-567F-4BCE-AE23-938C8DDA0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690755B-8E08-4562-952F-C0C36734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ECF961-9752-4D42-9E8B-62366EB4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69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915C430-6D7D-4022-805E-7799FFBD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168BC6-47A2-447D-881F-BFF9E867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1B824B-0DCA-4B91-B723-2008DA9E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48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4268C1-EE42-4FA1-8D45-0F331CA5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9C9C48-0B99-4465-A955-494A7CC12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ED2F467-CADA-4F9C-8D9B-A98104073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0DF7B4-1221-4D73-BFEC-2F632AE0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D7E287-F46B-4EA4-AD22-2AFCA804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D3E855-C042-4374-BEA4-51E2E777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06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7A6B9-690B-4F2A-ACA6-5E65DBC8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5D2965-30DD-4B54-9304-17F572521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57F7B6-AE0C-4845-B002-EA8FF0045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D0CA96-BBC9-490C-90E8-2CC34F5C1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10CCD8-CFB4-400E-9C0B-87F5C8B5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7EC646-0551-426B-AA8A-0713C088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80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02143C0-5DDB-4667-A803-3E49B911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38379F-514E-4974-8306-E29ED2BC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E06C04-11C3-4B72-94E0-268D63F4D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BF864-A08B-43D2-A6E4-1A30910CCA8D}" type="datetimeFigureOut">
              <a:rPr lang="zh-TW" altLang="en-US" smtClean="0"/>
              <a:t>2025/6/10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FE6BF7-F259-40DA-809C-F9CCA1E92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9845E0-90CA-42F3-B90F-C278B94E2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D234E-061A-4B86-AFDC-602946D72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22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 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Kartrider</a:t>
            </a:r>
            <a:r>
              <a:rPr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Team 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官網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前端互動與結構化設計功能展示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林昀宏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6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實用連結區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相關工具網站、遊戲論壇、車隊粉絲團連結等。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4D9EB9-50CF-471B-B78A-E6A7DE61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341"/>
            <a:ext cx="12192000" cy="8308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08DC85-3A16-4A2E-B9E3-44ECCD64C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6" y="3072295"/>
            <a:ext cx="5010849" cy="184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73BDB0-B2D5-468E-BE56-BA66F8F93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049" y="2595979"/>
            <a:ext cx="2743583" cy="2800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E20C53E-7416-45B3-8C32-C7BF8B27C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689" y="3729612"/>
            <a:ext cx="3658111" cy="119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314AAF9-E254-4DDF-AE0B-F1E1952356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6" y="5167075"/>
            <a:ext cx="1278428" cy="1278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BB3CFE-B441-4171-AA4E-800E78D3B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28" y="5167075"/>
            <a:ext cx="1278428" cy="1278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58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6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入隊申請區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讓使用者可以填單申請入隊。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0AB360-0994-4786-B002-A720ABC9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865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44F3536-EC36-4997-83C6-8E9F47DA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002"/>
            <a:ext cx="12192000" cy="3615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E8C81E6-43D6-4626-BE8C-DAA296AA2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91" y="1271318"/>
            <a:ext cx="4048878" cy="1500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00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6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入隊申請區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車隊端接收回應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接收使用者的回應。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0AB360-0994-4786-B002-A720ABC9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865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162F09-5969-4241-BD0F-4BE0E4276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1098"/>
            <a:ext cx="9361939" cy="498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87EE64-EE8A-4394-ABDC-DF5356024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553" y="3047999"/>
            <a:ext cx="5240894" cy="3610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4773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09B02-92AB-4167-A016-C41355C7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作品圖片、影片來源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216868-D577-404F-929D-354267D49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車隊相關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車隊自行繪製。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車隊招生影片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年製作。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遊戲人物圖片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跑跑卡丁車官方網站。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車隊比賽、出遊照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車隊隊員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經同意後使用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E8500C-D8B6-4BB8-80B3-9EC4DB231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33952"/>
            <a:ext cx="2450794" cy="16380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21398D-D1E5-4BD6-88D2-BE0F8563A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06" y="4227855"/>
            <a:ext cx="5230089" cy="1743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750A4-3D64-4402-9622-94AAFF384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13" y="4133952"/>
            <a:ext cx="2450793" cy="18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3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實際操作導覽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44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6FEDB-8982-4C13-886A-23D3DC6C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A3D77E-D906-45B1-9BBA-39B62D6C4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Studio Code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編譯器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建構頁面結構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 (Bootstrap)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進行美化設計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307EBA-6361-46F0-BEA4-EB57C6581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778" l="1778" r="97778">
                        <a14:foregroundMark x1="84444" y1="58222" x2="84444" y2="58222"/>
                        <a14:foregroundMark x1="89778" y1="17333" x2="84444" y2="71556"/>
                        <a14:foregroundMark x1="8444" y1="30222" x2="8444" y2="30222"/>
                        <a14:foregroundMark x1="2667" y1="32444" x2="2667" y2="32444"/>
                        <a14:foregroundMark x1="1778" y1="65778" x2="1778" y2="65778"/>
                        <a14:foregroundMark x1="67556" y1="7111" x2="67556" y2="7111"/>
                        <a14:foregroundMark x1="71556" y1="2667" x2="71556" y2="2667"/>
                        <a14:foregroundMark x1="84444" y1="7111" x2="84444" y2="7111"/>
                        <a14:foregroundMark x1="93333" y1="24444" x2="93333" y2="24444"/>
                        <a14:foregroundMark x1="98222" y1="22667" x2="98222" y2="22667"/>
                        <a14:foregroundMark x1="92000" y1="78222" x2="92000" y2="78222"/>
                        <a14:foregroundMark x1="90222" y1="82222" x2="90222" y2="82222"/>
                        <a14:foregroundMark x1="72889" y1="93778" x2="72889" y2="93778"/>
                        <a14:foregroundMark x1="72444" y1="97778" x2="72444" y2="9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276" y="2114659"/>
            <a:ext cx="856214" cy="8562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4911428-0F49-41B4-95E8-6C787E877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3" b="98667" l="9778" r="89778">
                        <a14:foregroundMark x1="50667" y1="94667" x2="50667" y2="94667"/>
                        <a14:foregroundMark x1="49333" y1="98667" x2="49333" y2="98667"/>
                        <a14:foregroundMark x1="27111" y1="5333" x2="27111" y2="5333"/>
                        <a14:foregroundMark x1="23111" y1="1333" x2="23111" y2="1333"/>
                        <a14:foregroundMark x1="39111" y1="2222" x2="39111" y2="2222"/>
                        <a14:foregroundMark x1="55111" y1="4444" x2="55111" y2="4444"/>
                        <a14:foregroundMark x1="70667" y1="4000" x2="70667" y2="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32" y="3553639"/>
            <a:ext cx="1074549" cy="10745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0707E32-4ED6-432E-B254-8DB35C4F7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5500" l="2789" r="97211">
                        <a14:foregroundMark x1="28685" y1="29000" x2="28685" y2="29000"/>
                        <a14:foregroundMark x1="23904" y1="28500" x2="23904" y2="28500"/>
                        <a14:foregroundMark x1="29482" y1="19500" x2="29482" y2="43500"/>
                        <a14:foregroundMark x1="25100" y1="16500" x2="29880" y2="59000"/>
                        <a14:foregroundMark x1="20319" y1="21500" x2="17131" y2="72500"/>
                        <a14:foregroundMark x1="29880" y1="14000" x2="76096" y2="10000"/>
                        <a14:foregroundMark x1="76096" y1="10000" x2="86056" y2="12000"/>
                        <a14:foregroundMark x1="78486" y1="13000" x2="79681" y2="71000"/>
                        <a14:foregroundMark x1="79681" y1="71000" x2="34263" y2="90500"/>
                        <a14:foregroundMark x1="34263" y1="90500" x2="16733" y2="38500"/>
                        <a14:foregroundMark x1="16733" y1="38500" x2="17131" y2="38500"/>
                        <a14:foregroundMark x1="64542" y1="24000" x2="72908" y2="62500"/>
                        <a14:foregroundMark x1="70916" y1="25000" x2="80080" y2="66000"/>
                        <a14:foregroundMark x1="80478" y1="32000" x2="88048" y2="69000"/>
                        <a14:foregroundMark x1="84861" y1="29000" x2="90438" y2="55500"/>
                        <a14:foregroundMark x1="84462" y1="8000" x2="84462" y2="8000"/>
                        <a14:foregroundMark x1="74104" y1="5500" x2="74104" y2="5500"/>
                        <a14:foregroundMark x1="55777" y1="5500" x2="55777" y2="5500"/>
                        <a14:foregroundMark x1="39442" y1="5500" x2="39442" y2="5500"/>
                        <a14:foregroundMark x1="24701" y1="7000" x2="24701" y2="7000"/>
                        <a14:foregroundMark x1="19124" y1="8500" x2="19124" y2="8500"/>
                        <a14:foregroundMark x1="25100" y1="9000" x2="15936" y2="32500"/>
                        <a14:foregroundMark x1="20319" y1="5500" x2="14343" y2="15000"/>
                        <a14:foregroundMark x1="16733" y1="7500" x2="16733" y2="7500"/>
                        <a14:foregroundMark x1="18327" y1="3000" x2="18327" y2="3000"/>
                        <a14:foregroundMark x1="21116" y1="3000" x2="25100" y2="2500"/>
                        <a14:foregroundMark x1="70518" y1="93000" x2="70518" y2="93000"/>
                        <a14:foregroundMark x1="79681" y1="81000" x2="56175" y2="88000"/>
                        <a14:foregroundMark x1="70518" y1="85500" x2="54582" y2="95500"/>
                        <a14:foregroundMark x1="6773" y1="46500" x2="2789" y2="51000"/>
                        <a14:foregroundMark x1="91633" y1="47500" x2="97211" y2="48000"/>
                        <a14:foregroundMark x1="47410" y1="36500" x2="50996" y2="36500"/>
                        <a14:foregroundMark x1="50199" y1="37000" x2="53785" y2="39500"/>
                        <a14:foregroundMark x1="45817" y1="59500" x2="50199" y2="61000"/>
                        <a14:foregroundMark x1="52191" y1="60000" x2="52191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43" y="5101695"/>
            <a:ext cx="1074550" cy="85621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5CD65AC-E275-4069-8546-C832890B7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43" b="95378" l="3791" r="93839">
                        <a14:foregroundMark x1="38389" y1="13445" x2="38389" y2="13445"/>
                        <a14:foregroundMark x1="33649" y1="15546" x2="55924" y2="17647"/>
                        <a14:foregroundMark x1="26066" y1="11345" x2="54976" y2="12185"/>
                        <a14:foregroundMark x1="21327" y1="12185" x2="71564" y2="7143"/>
                        <a14:foregroundMark x1="71564" y1="7143" x2="93839" y2="7143"/>
                        <a14:foregroundMark x1="33175" y1="14286" x2="18009" y2="54622"/>
                        <a14:foregroundMark x1="14218" y1="10504" x2="22749" y2="14706"/>
                        <a14:foregroundMark x1="9479" y1="9244" x2="9479" y2="9244"/>
                        <a14:foregroundMark x1="5213" y1="7983" x2="5213" y2="7983"/>
                        <a14:foregroundMark x1="71564" y1="87815" x2="71564" y2="87815"/>
                        <a14:foregroundMark x1="59716" y1="90336" x2="59716" y2="90336"/>
                        <a14:foregroundMark x1="54502" y1="92437" x2="54502" y2="92437"/>
                        <a14:foregroundMark x1="51185" y1="95378" x2="51185" y2="953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759" y="1811272"/>
            <a:ext cx="965309" cy="1088832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58C5464F-6CF3-4C33-9A5F-E9A2CE0F399E}"/>
              </a:ext>
            </a:extLst>
          </p:cNvPr>
          <p:cNvSpPr txBox="1">
            <a:spLocks/>
          </p:cNvSpPr>
          <p:nvPr/>
        </p:nvSpPr>
        <p:spPr>
          <a:xfrm>
            <a:off x="6246624" y="1835065"/>
            <a:ext cx="11080619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Script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Formspree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填寫及接收表單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C3BE5EF-780A-440E-B9D5-EBB4F77A45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038" y="3301914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12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11AC58-54DA-42C6-8F71-9A5E5F81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前言及製作動機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69C3E0-19E6-4AEE-8DF1-2BD52D39C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7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對專題本身所屬的遊戲具有極大熱忱。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可以實際運用在遊戲車隊招生上。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可延伸性高，例如可以新增使用者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互動的區域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如論壇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及可藉由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此官網規劃賽事等等。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7067DA-7A0B-4045-B05B-D28BBFDA3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25" y="2687832"/>
            <a:ext cx="4654275" cy="3489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EC2FB64-A4E6-461F-B4ED-960F56DC9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40" y="3877402"/>
            <a:ext cx="3917409" cy="2299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287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專題內容概覽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280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車隊介紹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通過精簡的介紹讓讓使用者快速初步了解車隊的由來。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18577A-CA0A-4240-B04C-4A3485C1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66455"/>
            <a:ext cx="10014499" cy="311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4667F4-EFCE-4356-AF4F-9A595AC79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隊史館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紀錄車隊從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年創隊一路以來的賽事成績。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607542-F7B5-4E3D-9B76-D3CF3B81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059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369829-7A37-4BA0-A268-A6AD1C9B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442" y="2559643"/>
            <a:ext cx="8807116" cy="3435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85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6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隊聚活動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紀錄車隊聚餐、出遊等活動照片。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78ED86-93AD-45DD-A363-44069DF3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11"/>
            <a:ext cx="12192000" cy="7896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DEFC15-9897-4C8C-9316-DB067822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2441"/>
            <a:ext cx="10363201" cy="3936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81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6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車隊主要幹部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車隊總負責人、其他幹部的聯絡方式。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F0EF16-2462-48D9-B91E-BD928F4F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459"/>
            <a:ext cx="12192000" cy="8071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6A9D5E-922B-4E31-9324-275C4A0B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120"/>
            <a:ext cx="12192000" cy="3338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711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83AA1-11D7-4F0B-A048-E8EEFD09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4CFD56-C557-49B5-B46E-8639BDE9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860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隊規、入隊標準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車隊相關規定、申請入隊相關標準。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EF7378-DDFC-4295-BFE2-1F67D7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68"/>
            <a:ext cx="12192000" cy="7871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42D2BA3-AE55-49E4-8419-B0624457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67813"/>
            <a:ext cx="12192000" cy="1162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6879CE4-4895-4C17-85E5-E9F92BCC3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363" y="2244250"/>
            <a:ext cx="8867274" cy="3267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46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309</Words>
  <Application>Microsoft Office PowerPoint</Application>
  <PresentationFormat>寬螢幕</PresentationFormat>
  <Paragraphs>57</Paragraphs>
  <Slides>14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微軟正黑體</vt:lpstr>
      <vt:lpstr>新細明體</vt:lpstr>
      <vt:lpstr>Arial</vt:lpstr>
      <vt:lpstr>Calibri</vt:lpstr>
      <vt:lpstr>Calibri Light</vt:lpstr>
      <vt:lpstr>Office 佈景主題</vt:lpstr>
      <vt:lpstr>DN Kartrider Team  官網功能介紹</vt:lpstr>
      <vt:lpstr>應用工具</vt:lpstr>
      <vt:lpstr>前言及製作動機</vt:lpstr>
      <vt:lpstr>專題內容概覽</vt:lpstr>
      <vt:lpstr> </vt:lpstr>
      <vt:lpstr> </vt:lpstr>
      <vt:lpstr> </vt:lpstr>
      <vt:lpstr> </vt:lpstr>
      <vt:lpstr> </vt:lpstr>
      <vt:lpstr> </vt:lpstr>
      <vt:lpstr> </vt:lpstr>
      <vt:lpstr> </vt:lpstr>
      <vt:lpstr>作品圖片、影片來源</vt:lpstr>
      <vt:lpstr>實際操作導覽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 Kartrider Team  官網功能介紹</dc:title>
  <dc:creator>User</dc:creator>
  <cp:lastModifiedBy>User</cp:lastModifiedBy>
  <cp:revision>13</cp:revision>
  <dcterms:created xsi:type="dcterms:W3CDTF">2025-06-10T03:31:12Z</dcterms:created>
  <dcterms:modified xsi:type="dcterms:W3CDTF">2025-06-10T07:24:47Z</dcterms:modified>
</cp:coreProperties>
</file>